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4B9AF-803E-F54F-ACAA-DBE610408FFA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60916-0432-D14C-91D7-E3B7368910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9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One-shot NAS Papers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Problem Formulation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45" y="3278519"/>
            <a:ext cx="5143500" cy="9017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165600" cy="863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690688"/>
            <a:ext cx="4419600" cy="533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132135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3800" y="132135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2.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10945" y="41802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The constraints prevent the learning of current architecture degrading the performance of previous architectures to overcome the multi-model forgetting in One-Shot NAS. </a:t>
            </a: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83671" y="3549651"/>
            <a:ext cx="28642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effectLst/>
                <a:latin typeface="NimbusRomNo9L" charset="0"/>
              </a:rPr>
              <a:t>In practice, we try to select a subset with </a:t>
            </a:r>
            <a:r>
              <a:rPr lang="en-US" altLang="zh-CN" smtClean="0">
                <a:effectLst/>
                <a:latin typeface="CMMI10" charset="0"/>
              </a:rPr>
              <a:t>M </a:t>
            </a:r>
            <a:r>
              <a:rPr lang="en-US" altLang="zh-CN" smtClean="0">
                <a:effectLst/>
                <a:latin typeface="NimbusRomNo9L" charset="0"/>
              </a:rPr>
              <a:t>constraints from previous architectures that the feasible region formed by the subset is as close to the original feasible region as possible.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45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Search Architectures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779925"/>
            <a:ext cx="5715000" cy="3365500"/>
          </a:xfrm>
        </p:spPr>
      </p:pic>
    </p:spTree>
    <p:extLst>
      <p:ext uri="{BB962C8B-B14F-4D97-AF65-F5344CB8AC3E}">
        <p14:creationId xmlns:p14="http://schemas.microsoft.com/office/powerpoint/2010/main" val="3042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Loss Function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1608"/>
            <a:ext cx="5041900" cy="9525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3059047"/>
            <a:ext cx="4597400" cy="342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871608"/>
            <a:ext cx="5765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Algorithm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73" y="1690688"/>
            <a:ext cx="4728053" cy="4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Experiment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8" y="1690688"/>
            <a:ext cx="8570243" cy="4351338"/>
          </a:xfrm>
        </p:spPr>
      </p:pic>
    </p:spTree>
    <p:extLst>
      <p:ext uri="{BB962C8B-B14F-4D97-AF65-F5344CB8AC3E}">
        <p14:creationId xmlns:p14="http://schemas.microsoft.com/office/powerpoint/2010/main" val="47828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Correlation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88" y="1690688"/>
            <a:ext cx="5582623" cy="4351338"/>
          </a:xfrm>
        </p:spPr>
      </p:pic>
    </p:spTree>
    <p:extLst>
      <p:ext uri="{BB962C8B-B14F-4D97-AF65-F5344CB8AC3E}">
        <p14:creationId xmlns:p14="http://schemas.microsoft.com/office/powerpoint/2010/main" val="136118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58" y="1690688"/>
            <a:ext cx="7507683" cy="3652386"/>
          </a:xfrm>
        </p:spPr>
      </p:pic>
    </p:spTree>
    <p:extLst>
      <p:ext uri="{BB962C8B-B14F-4D97-AF65-F5344CB8AC3E}">
        <p14:creationId xmlns:p14="http://schemas.microsoft.com/office/powerpoint/2010/main" val="181032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NAS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NAS algorithms are typically compared based on their results in the evaluation phase. </a:t>
            </a:r>
          </a:p>
          <a:p>
            <a:endParaRPr kumimoji="1"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 search phase of these algorithms often differ in several ways, such as their architecture sampling strategy and the search space they use.</a:t>
            </a:r>
          </a:p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he downstream task results are often reported for a single random seed, which leaves unanswered the question of robustness of the search strategies. </a:t>
            </a:r>
          </a:p>
          <a:p>
            <a:endParaRPr kumimoji="1"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03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NAS Evaluation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09" y="1690688"/>
            <a:ext cx="7435582" cy="4351338"/>
          </a:xfrm>
        </p:spPr>
      </p:pic>
    </p:spTree>
    <p:extLst>
      <p:ext uri="{BB962C8B-B14F-4D97-AF65-F5344CB8AC3E}">
        <p14:creationId xmlns:p14="http://schemas.microsoft.com/office/powerpoint/2010/main" val="242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Experiment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5444"/>
            <a:ext cx="4800600" cy="3149600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03400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RNN Result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38800" y="171611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CNN Result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72732"/>
            <a:ext cx="4838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6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2063578"/>
          </a:xfrm>
        </p:spPr>
      </p:pic>
    </p:spTree>
    <p:extLst>
      <p:ext uri="{BB962C8B-B14F-4D97-AF65-F5344CB8AC3E}">
        <p14:creationId xmlns:p14="http://schemas.microsoft.com/office/powerpoint/2010/main" val="19521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Impact of Weight Sharing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69" y="1690688"/>
            <a:ext cx="7938462" cy="4351338"/>
          </a:xfrm>
        </p:spPr>
      </p:pic>
    </p:spTree>
    <p:extLst>
      <p:ext uri="{BB962C8B-B14F-4D97-AF65-F5344CB8AC3E}">
        <p14:creationId xmlns:p14="http://schemas.microsoft.com/office/powerpoint/2010/main" val="8570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Search Space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Block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: A set of layers/operations which output feature map with the same spatial resolution and the same number of channels.</a:t>
            </a:r>
          </a:p>
          <a:p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Stage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: A set of sequential blocks.</a:t>
            </a:r>
          </a:p>
          <a:p>
            <a:endParaRPr kumimoji="1" lang="en-US" altLang="zh-CN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 number and widths of blocks are set manually. It means that the depth search is constrained within the block and the width search cannot be performed. </a:t>
            </a:r>
          </a:p>
        </p:txBody>
      </p:sp>
    </p:spTree>
    <p:extLst>
      <p:ext uri="{BB962C8B-B14F-4D97-AF65-F5344CB8AC3E}">
        <p14:creationId xmlns:p14="http://schemas.microsoft.com/office/powerpoint/2010/main" val="1685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Search Space Design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Basic Layers: Candidate operations (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MBConv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and skip connection)</a:t>
            </a: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Shape-alignment Layers: In the form of several parallel branches, while every branch is a set of candidate operations. </a:t>
            </a: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Routing Block: Shape-alignment layers and basic layers.</a:t>
            </a:r>
          </a:p>
          <a:p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Search Space Design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/var/folders/ky/8kbtzx9x38s3p0rcrd7r_5w00000gn/T/TemporaryItems/（screencaptureui正在存储文稿，已完成12）/截屏2020-06-19下午9.25.4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73" y="1825625"/>
            <a:ext cx="8330853" cy="4224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6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Experiment-MobileNetV2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551798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98" y="1696300"/>
            <a:ext cx="5854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9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Experiment-</a:t>
            </a: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32300" cy="26924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690688"/>
            <a:ext cx="4394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0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2764232"/>
          </a:xfrm>
        </p:spPr>
      </p:pic>
    </p:spTree>
    <p:extLst>
      <p:ext uri="{BB962C8B-B14F-4D97-AF65-F5344CB8AC3E}">
        <p14:creationId xmlns:p14="http://schemas.microsoft.com/office/powerpoint/2010/main" val="7038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Issue of One-shot NAS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he validation accuracy of architecture with inherited weights should approximate to the test accuracy after retraining or be highly predictive. </a:t>
            </a:r>
          </a:p>
          <a:p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34" y="2588386"/>
            <a:ext cx="5057732" cy="426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</TotalTime>
  <Words>285</Words>
  <Application>Microsoft Macintosh PowerPoint</Application>
  <PresentationFormat>宽屏</PresentationFormat>
  <Paragraphs>35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CMMI10</vt:lpstr>
      <vt:lpstr>DengXian</vt:lpstr>
      <vt:lpstr>DengXian Light</vt:lpstr>
      <vt:lpstr>NimbusRomNo9L</vt:lpstr>
      <vt:lpstr>Times New Roman</vt:lpstr>
      <vt:lpstr>Arial</vt:lpstr>
      <vt:lpstr>Office 主题</vt:lpstr>
      <vt:lpstr>One-shot NAS Papers</vt:lpstr>
      <vt:lpstr>PowerPoint 演示文稿</vt:lpstr>
      <vt:lpstr>Search Space</vt:lpstr>
      <vt:lpstr>Search Space Design</vt:lpstr>
      <vt:lpstr>Search Space Design</vt:lpstr>
      <vt:lpstr>Experiment-MobileNetV2</vt:lpstr>
      <vt:lpstr>Experiment-ResNet</vt:lpstr>
      <vt:lpstr>PowerPoint 演示文稿</vt:lpstr>
      <vt:lpstr>Issue of One-shot NAS</vt:lpstr>
      <vt:lpstr>Problem Formulation</vt:lpstr>
      <vt:lpstr>Search Architectures</vt:lpstr>
      <vt:lpstr>Loss Function</vt:lpstr>
      <vt:lpstr>Algorithm</vt:lpstr>
      <vt:lpstr>Experiment</vt:lpstr>
      <vt:lpstr>Correlation</vt:lpstr>
      <vt:lpstr>PowerPoint 演示文稿</vt:lpstr>
      <vt:lpstr>NAS Evaluation</vt:lpstr>
      <vt:lpstr>NAS Evaluation</vt:lpstr>
      <vt:lpstr>Experiment</vt:lpstr>
      <vt:lpstr>Impact of Weight Sharing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936828408@qq.com</dc:creator>
  <cp:lastModifiedBy>936828408@qq.com</cp:lastModifiedBy>
  <cp:revision>34</cp:revision>
  <dcterms:created xsi:type="dcterms:W3CDTF">2020-07-23T04:56:51Z</dcterms:created>
  <dcterms:modified xsi:type="dcterms:W3CDTF">2020-07-23T15:37:37Z</dcterms:modified>
</cp:coreProperties>
</file>